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635" t="25286" r="29560" b="255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38" y="320842"/>
            <a:ext cx="9999830" cy="922421"/>
          </a:xfrm>
        </p:spPr>
        <p:txBody>
          <a:bodyPr/>
          <a:lstStyle/>
          <a:p>
            <a:r>
              <a:rPr lang="en-US" dirty="0" smtClean="0"/>
              <a:t>Flight Sim realism/crashes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89432" y="596932"/>
            <a:ext cx="2269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Ashton Ray and Carter Edwards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473" t="25505" r="29401" b="26452"/>
          <a:stretch/>
        </p:blipFill>
        <p:spPr>
          <a:xfrm>
            <a:off x="6793832" y="0"/>
            <a:ext cx="5398168" cy="403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623" t="51253" r="30921" b="31454"/>
          <a:stretch/>
        </p:blipFill>
        <p:spPr>
          <a:xfrm>
            <a:off x="6844598" y="4039609"/>
            <a:ext cx="5347402" cy="15029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9558" y="1540043"/>
            <a:ext cx="368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tons of different types of aircraft.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3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95537" cy="3296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62" y="0"/>
            <a:ext cx="4395537" cy="3296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3979" y="2775284"/>
            <a:ext cx="27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helicopters.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76274" cy="3507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47" y="0"/>
            <a:ext cx="4668253" cy="3501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7277" r="71082"/>
          <a:stretch/>
        </p:blipFill>
        <p:spPr>
          <a:xfrm>
            <a:off x="7477782" y="6525129"/>
            <a:ext cx="4714218" cy="332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737832"/>
            <a:ext cx="2823410" cy="2120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0315" y="3705726"/>
            <a:ext cx="325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airplanes can land in water where others can’t.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75323" y="5630779"/>
            <a:ext cx="271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also pause it and un-pause with 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95537" cy="3296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-1"/>
            <a:ext cx="4419599" cy="3314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39289"/>
            <a:ext cx="4395537" cy="3296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051" y="3539289"/>
            <a:ext cx="4424948" cy="3318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9999" y="2951747"/>
            <a:ext cx="1997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are just some other types of planes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6653" cy="5329990"/>
          </a:xfrm>
          <a:prstGeom prst="rect">
            <a:avLst/>
          </a:prstGeom>
        </p:spPr>
      </p:pic>
      <p:pic>
        <p:nvPicPr>
          <p:cNvPr id="3" name="Picture 2" descr="&lt;strong&gt;Esc&lt;/strong&gt; key | Escape button on a MacBook Pro keyboard. | Ervins Strauhmanis | Flick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20633" r="13650" b="16676"/>
          <a:stretch/>
        </p:blipFill>
        <p:spPr>
          <a:xfrm>
            <a:off x="7820526" y="0"/>
            <a:ext cx="4371474" cy="2334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4800" y="2927684"/>
            <a:ext cx="383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esc to end you flight.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2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990"/>
            <a:ext cx="5855368" cy="3915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2" y="1124593"/>
            <a:ext cx="5855368" cy="3915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08547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Controls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8253" y="5165558"/>
            <a:ext cx="4748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system   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2374231" y="5054766"/>
            <a:ext cx="858253" cy="675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0463297">
            <a:off x="6007460" y="871002"/>
            <a:ext cx="810126" cy="144647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7252305">
            <a:off x="4957710" y="3805173"/>
            <a:ext cx="2391558" cy="721895"/>
          </a:xfrm>
          <a:prstGeom prst="rightArrow">
            <a:avLst>
              <a:gd name="adj1" fmla="val 35545"/>
              <a:gd name="adj2" fmla="val 5077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0800000">
            <a:off x="11355805" y="2750603"/>
            <a:ext cx="657726" cy="249792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20150161">
            <a:off x="10537526" y="922868"/>
            <a:ext cx="778042" cy="145675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223760">
            <a:off x="11010380" y="1224112"/>
            <a:ext cx="1293154" cy="55548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8535740" y="4683327"/>
            <a:ext cx="1296729" cy="118798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8325853" y="3577388"/>
            <a:ext cx="1636294" cy="1105939"/>
          </a:xfrm>
          <a:prstGeom prst="flowChartProcess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48977" y="288758"/>
            <a:ext cx="181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move your view around.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97759" y="137261"/>
            <a:ext cx="2328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some planes/helicopters is the flaps.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08835" y="5136235"/>
            <a:ext cx="237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 some planes/helicopters is the flaps.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59053" y="5871316"/>
            <a:ext cx="301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your time(how long you have had it on) and/or stopwatch.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967271" y="0"/>
            <a:ext cx="1114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change views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917411" y="5229874"/>
            <a:ext cx="153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turn on/off you landing gear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Callout 9"/>
          <p:cNvSpPr/>
          <p:nvPr/>
        </p:nvSpPr>
        <p:spPr>
          <a:xfrm>
            <a:off x="2101516" y="5350042"/>
            <a:ext cx="1018674" cy="489284"/>
          </a:xfrm>
          <a:prstGeom prst="wedgeEllipseCallout">
            <a:avLst>
              <a:gd name="adj1" fmla="val 9876"/>
              <a:gd name="adj2" fmla="val -101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983" t="2032" r="26719" b="4064"/>
          <a:stretch/>
        </p:blipFill>
        <p:spPr>
          <a:xfrm>
            <a:off x="0" y="0"/>
            <a:ext cx="3826042" cy="5189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15873" r="7902" b="25926"/>
          <a:stretch/>
        </p:blipFill>
        <p:spPr>
          <a:xfrm>
            <a:off x="4018547" y="1122948"/>
            <a:ext cx="8173453" cy="3516609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176464" y="5350042"/>
            <a:ext cx="1299410" cy="1219200"/>
          </a:xfrm>
          <a:prstGeom prst="wedgeRectCallout">
            <a:avLst>
              <a:gd name="adj1" fmla="val -833"/>
              <a:gd name="adj2" fmla="val -88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one controls your speed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1788694" y="5350042"/>
            <a:ext cx="2037347" cy="1355558"/>
          </a:xfrm>
          <a:prstGeom prst="wedgeEllipseCallout">
            <a:avLst>
              <a:gd name="adj1" fmla="val -39982"/>
              <a:gd name="adj2" fmla="val -70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ones we don’t know what they do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87979" y="401053"/>
            <a:ext cx="994610" cy="1724526"/>
          </a:xfrm>
          <a:prstGeom prst="straightConnector1">
            <a:avLst/>
          </a:prstGeom>
          <a:ln>
            <a:solidFill>
              <a:schemeClr val="accent6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504947" y="601579"/>
            <a:ext cx="2358190" cy="770021"/>
          </a:xfrm>
          <a:prstGeom prst="straightConnector1">
            <a:avLst/>
          </a:prstGeom>
          <a:ln>
            <a:solidFill>
              <a:schemeClr val="accent6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ular Callout 14"/>
          <p:cNvSpPr/>
          <p:nvPr/>
        </p:nvSpPr>
        <p:spPr>
          <a:xfrm>
            <a:off x="7082589" y="136358"/>
            <a:ext cx="2422358" cy="577516"/>
          </a:xfrm>
          <a:prstGeom prst="wedgeRectCallout">
            <a:avLst>
              <a:gd name="adj1" fmla="val -17853"/>
              <a:gd name="adj2" fmla="val -277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we don’t know what they do.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25453" y="5350042"/>
            <a:ext cx="356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think they may be for different types of airplanes or helicopters, just for one type.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soft &lt;strong&gt;Flight Simulator X&lt;/strong&gt; Deluxe Edition + Acceleration Expansion Pack [Español]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12630" r="385" b="20235"/>
          <a:stretch/>
        </p:blipFill>
        <p:spPr>
          <a:xfrm>
            <a:off x="5269832" y="352926"/>
            <a:ext cx="6011780" cy="5819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8884" y="1050758"/>
            <a:ext cx="462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The </a:t>
            </a:r>
            <a:r>
              <a:rPr lang="en-US" sz="6000" dirty="0" smtClean="0"/>
              <a:t>End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616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341" t="47783" r="24031" b="48744"/>
          <a:stretch/>
        </p:blipFill>
        <p:spPr>
          <a:xfrm>
            <a:off x="0" y="4106778"/>
            <a:ext cx="9537619" cy="49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062" t="26075" r="24428" b="53870"/>
          <a:stretch/>
        </p:blipFill>
        <p:spPr>
          <a:xfrm>
            <a:off x="0" y="-1"/>
            <a:ext cx="10482054" cy="25506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147" y="2791326"/>
            <a:ext cx="1023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free flight menu you can change multiple things like weather, failures, aircraft, time, and location.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2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618" t="20159" r="23921" b="25728"/>
          <a:stretch/>
        </p:blipFill>
        <p:spPr>
          <a:xfrm>
            <a:off x="0" y="0"/>
            <a:ext cx="5005136" cy="40827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771" t="23083" r="26147" b="25687"/>
          <a:stretch/>
        </p:blipFill>
        <p:spPr>
          <a:xfrm>
            <a:off x="7210926" y="0"/>
            <a:ext cx="4981074" cy="4080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347" y="4307305"/>
            <a:ext cx="377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go to missions to look at missions.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93305" y="4168805"/>
            <a:ext cx="394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 to learning center if you need help if the PowerPoint does not help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20" t="20020" r="24218" b="26081"/>
          <a:stretch/>
        </p:blipFill>
        <p:spPr>
          <a:xfrm>
            <a:off x="7424510" y="0"/>
            <a:ext cx="4767490" cy="3930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44200" cy="3853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4200" y="232610"/>
            <a:ext cx="198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now how to turn on crashes.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7832" y="4058653"/>
            <a:ext cx="406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going to go to settings.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800000">
            <a:off x="573181" y="1114925"/>
            <a:ext cx="437471" cy="2425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79895" y="3938337"/>
            <a:ext cx="2911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change how you want your display settings. You can leave them how you want.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5400000">
            <a:off x="9003767" y="272716"/>
            <a:ext cx="49730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67011" y="673768"/>
            <a:ext cx="1628273" cy="247048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519" y="-1"/>
            <a:ext cx="5408481" cy="3850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6106" t="26163" r="5204" b="67800"/>
          <a:stretch/>
        </p:blipFill>
        <p:spPr>
          <a:xfrm>
            <a:off x="6184704" y="4154904"/>
            <a:ext cx="2997101" cy="68981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9336506" y="4034590"/>
            <a:ext cx="1700463" cy="1475874"/>
          </a:xfrm>
          <a:prstGeom prst="wedgeEllipseCallout">
            <a:avLst>
              <a:gd name="adj1" fmla="val -3852"/>
              <a:gd name="adj2" fmla="val -36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 to Realism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0659979" y="986589"/>
            <a:ext cx="288758" cy="256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044294" cy="3818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272" y="0"/>
            <a:ext cx="4961729" cy="3818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105" y="4154905"/>
            <a:ext cx="378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what is going to look like.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44735" y="3817112"/>
            <a:ext cx="3368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want to change/switch everything, do what I turned on/off.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8975558" y="4740442"/>
            <a:ext cx="2959768" cy="1660358"/>
          </a:xfrm>
          <a:prstGeom prst="wedgeEllipseCallout">
            <a:avLst>
              <a:gd name="adj1" fmla="val 2498"/>
              <a:gd name="adj2" fmla="val -144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forgot to turn off the auto rudder you want to turn that off.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558588" cy="4251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5638800" cy="4265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663" y="4724400"/>
            <a:ext cx="479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turn on and off different fails.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69768" y="4612105"/>
            <a:ext cx="345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tons of fails.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17958" cy="4112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948" y="1"/>
            <a:ext cx="5481052" cy="411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259179"/>
            <a:ext cx="5836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turn on some of them. You don’t have to turn on the ones I did.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98105" y="4259179"/>
            <a:ext cx="3761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is what it will look like. It may look different depending on what you turned 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973053" cy="3140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105" y="0"/>
            <a:ext cx="5801895" cy="4351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8610" y="5003663"/>
            <a:ext cx="429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the crashes on there are different types of crashes.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8059"/>
            <a:ext cx="4973053" cy="37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176</TotalTime>
  <Words>329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Century Gothic</vt:lpstr>
      <vt:lpstr>Wingdings 3</vt:lpstr>
      <vt:lpstr>Slice</vt:lpstr>
      <vt:lpstr>Flight Sim realism/crashes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Ashton Ray</dc:creator>
  <cp:lastModifiedBy>Ashton Ray</cp:lastModifiedBy>
  <cp:revision>22</cp:revision>
  <dcterms:created xsi:type="dcterms:W3CDTF">2018-09-07T14:35:06Z</dcterms:created>
  <dcterms:modified xsi:type="dcterms:W3CDTF">2018-09-25T15:37:49Z</dcterms:modified>
</cp:coreProperties>
</file>